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57" r:id="rId6"/>
    <p:sldId id="258" r:id="rId7"/>
    <p:sldId id="259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1" r:id="rId20"/>
    <p:sldId id="275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9"/>
    <p:restoredTop sz="94646"/>
  </p:normalViewPr>
  <p:slideViewPr>
    <p:cSldViewPr snapToGrid="0" snapToObjects="1">
      <p:cViewPr varScale="1">
        <p:scale>
          <a:sx n="89" d="100"/>
          <a:sy n="89" d="100"/>
        </p:scale>
        <p:origin x="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15B20-4781-FF43-89EA-7066EF0BE971}" type="datetimeFigureOut">
              <a:rPr lang="tr-TR" smtClean="0"/>
              <a:t>2.04.2021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C9A8-31DB-284A-91F3-DEEE01DCD8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89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D41-2FD3-5E42-99C9-21BC528158DB}" type="datetime1">
              <a:rPr lang="tr-TR" smtClean="0"/>
              <a:t>2.04.2021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8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EB2A-525A-204F-A5C1-0DA7FECECAB4}" type="datetime1">
              <a:rPr lang="tr-TR" smtClean="0"/>
              <a:t>2.04.2021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210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7CFE-3B53-2640-BBB6-4A030CB575C0}" type="datetime1">
              <a:rPr lang="tr-TR" smtClean="0"/>
              <a:t>2.04.2021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46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2893-942A-FF4F-9A83-94D36B695B37}" type="datetime1">
              <a:rPr lang="tr-TR" smtClean="0"/>
              <a:t>2.04.2021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68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02BF-2810-484C-83B4-69E784BDA8AF}" type="datetime1">
              <a:rPr lang="tr-TR" smtClean="0"/>
              <a:t>2.04.2021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008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FBC3-8087-DC4E-9CD4-4347088561AB}" type="datetime1">
              <a:rPr lang="tr-TR" smtClean="0"/>
              <a:t>2.04.2021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233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A74-D1AB-7546-96B1-F2A9747DB114}" type="datetime1">
              <a:rPr lang="tr-TR" smtClean="0"/>
              <a:t>2.04.2021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05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0FAE-DDFC-1845-B538-D283BC3D3461}" type="datetime1">
              <a:rPr lang="tr-TR" smtClean="0"/>
              <a:t>2.04.2021</a:t>
            </a:fld>
            <a:endParaRPr lang="tr-T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83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EFE4-81C0-A04E-B671-5DF931C3BEB0}" type="datetime1">
              <a:rPr lang="tr-TR" smtClean="0"/>
              <a:t>2.04.2021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57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06B-2372-2148-AFF2-B8E645FA881F}" type="datetime1">
              <a:rPr lang="tr-TR" smtClean="0"/>
              <a:t>2.04.2021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905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584F-4D3D-5A44-80FF-E5EB32A6FCD0}" type="datetime1">
              <a:rPr lang="tr-TR" smtClean="0"/>
              <a:t>2.04.2021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315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8FE9764-4EA1-C440-AAE0-755DBA98B79D}" type="datetime1">
              <a:rPr lang="tr-TR" smtClean="0"/>
              <a:t>2.04.2021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77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020904-E468-364D-9FF8-2FEEA95FC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Python</a:t>
            </a:r>
            <a:r>
              <a:rPr lang="tr-TR" b="1" dirty="0"/>
              <a:t> Programlama Dili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960DF8-03B0-0149-8B69-A4930228C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Iterators</a:t>
            </a:r>
            <a:r>
              <a:rPr lang="tr-TR" dirty="0"/>
              <a:t>, </a:t>
            </a:r>
            <a:r>
              <a:rPr lang="tr-TR" dirty="0" err="1"/>
              <a:t>Generators</a:t>
            </a:r>
            <a:r>
              <a:rPr lang="tr-TR" dirty="0"/>
              <a:t>, </a:t>
            </a:r>
            <a:r>
              <a:rPr lang="tr-TR" dirty="0" err="1"/>
              <a:t>Counters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57E07BD-7D10-A94A-89E8-ACE52992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21346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90C7400-8353-7C4B-9CB9-1E2FC5FC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Iter</a:t>
            </a:r>
            <a:r>
              <a:rPr lang="tr-TR" dirty="0"/>
              <a:t> sınıf yazmak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B94732-ABCB-5342-81D7-3229F8A1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Aşağıdaki gibi yazılabilir.</a:t>
            </a:r>
          </a:p>
          <a:p>
            <a:pPr algn="just"/>
            <a:r>
              <a:rPr lang="tr-TR" dirty="0"/>
              <a:t>Sonsuz bir iter oluşturmuş oluyoruz.</a:t>
            </a:r>
          </a:p>
          <a:p>
            <a:pPr algn="just"/>
            <a:r>
              <a:rPr lang="tr-TR" dirty="0"/>
              <a:t>__ kullanımı sınıf metotlarını </a:t>
            </a:r>
            <a:r>
              <a:rPr lang="tr-TR" dirty="0" err="1"/>
              <a:t>private</a:t>
            </a:r>
            <a:r>
              <a:rPr lang="tr-TR" dirty="0"/>
              <a:t> yapar. 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4EEC349-F895-5348-8A35-24962CD6D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DDBDE7-13B4-B74B-B0CC-5B7F4F862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283592"/>
            <a:ext cx="3037272" cy="37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9702A9-E2F4-3848-86B7-8E99C626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Sonlu </a:t>
            </a:r>
            <a:r>
              <a:rPr lang="tr-TR" dirty="0" err="1"/>
              <a:t>Iter</a:t>
            </a:r>
            <a:r>
              <a:rPr lang="tr-TR" dirty="0"/>
              <a:t> sınıfı yazmak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425402-6040-644E-A302-D310B512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Bir önceki örnekten farkı sınıfın sonlu olmasıdır. </a:t>
            </a:r>
          </a:p>
          <a:p>
            <a:r>
              <a:rPr lang="tr-TR" dirty="0"/>
              <a:t>Dersin başında istisna işlemeye bu yüzden değindik.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F17EAD7-6057-574A-AB2B-3023D466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53D4B3A-B4FA-CE47-9E57-26085963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26" y="2153745"/>
            <a:ext cx="2819400" cy="34544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F756E09-71F7-3C48-9E1E-94DF2D96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669" y="2153745"/>
            <a:ext cx="3765778" cy="34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2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701DC6F-8D01-A041-96DC-86953A96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Generators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F1091D-6EF4-B044-90A7-600BDC4A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tr-TR" dirty="0"/>
          </a:p>
          <a:p>
            <a:pPr algn="just"/>
            <a:r>
              <a:rPr lang="tr-TR" dirty="0" err="1"/>
              <a:t>Iterator</a:t>
            </a:r>
            <a:r>
              <a:rPr lang="tr-TR" dirty="0"/>
              <a:t> yaratmanın bir yoludur. </a:t>
            </a:r>
            <a:r>
              <a:rPr lang="tr-TR" dirty="0" err="1"/>
              <a:t>Iter</a:t>
            </a:r>
            <a:r>
              <a:rPr lang="tr-TR" dirty="0"/>
              <a:t> olabilecek bir nesneyi döndüren fonksiyondur. </a:t>
            </a:r>
          </a:p>
          <a:p>
            <a:pPr algn="just"/>
            <a:r>
              <a:rPr lang="tr-TR" dirty="0"/>
              <a:t>Normal metotlarda yer alan </a:t>
            </a:r>
            <a:r>
              <a:rPr lang="tr-TR" dirty="0" err="1"/>
              <a:t>return</a:t>
            </a:r>
            <a:r>
              <a:rPr lang="tr-TR" dirty="0"/>
              <a:t> yerine </a:t>
            </a:r>
            <a:r>
              <a:rPr lang="tr-TR" dirty="0" err="1"/>
              <a:t>yield</a:t>
            </a:r>
            <a:r>
              <a:rPr lang="tr-TR" dirty="0"/>
              <a:t> kullanmak </a:t>
            </a:r>
            <a:r>
              <a:rPr lang="tr-TR" dirty="0" err="1"/>
              <a:t>iterator</a:t>
            </a:r>
            <a:r>
              <a:rPr lang="tr-TR" dirty="0"/>
              <a:t> yaratmanın bir yoludur.</a:t>
            </a:r>
          </a:p>
          <a:p>
            <a:pPr algn="just"/>
            <a:r>
              <a:rPr lang="tr-TR" dirty="0" err="1"/>
              <a:t>return</a:t>
            </a:r>
            <a:r>
              <a:rPr lang="tr-TR" dirty="0"/>
              <a:t> ifadesi </a:t>
            </a:r>
            <a:r>
              <a:rPr lang="tr-TR" dirty="0" err="1"/>
              <a:t>metotu</a:t>
            </a:r>
            <a:r>
              <a:rPr lang="tr-TR" dirty="0"/>
              <a:t> sonlandırırken, </a:t>
            </a:r>
            <a:r>
              <a:rPr lang="tr-TR" dirty="0" err="1"/>
              <a:t>yield</a:t>
            </a:r>
            <a:r>
              <a:rPr lang="tr-TR" dirty="0"/>
              <a:t> değeri döndürür, saklar ve fonksiyonu çağırmaya devam eder.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453C3EB-CF95-F44E-8FFE-FE33F3DE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AEEF09-E21A-654C-B939-F186B9C0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689" y="3111938"/>
            <a:ext cx="172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9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EF50162-0E98-3E48-85F3-5ECCFFCF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31412" cy="4601183"/>
          </a:xfrm>
        </p:spPr>
        <p:txBody>
          <a:bodyPr/>
          <a:lstStyle/>
          <a:p>
            <a:r>
              <a:rPr lang="tr-TR" dirty="0" err="1"/>
              <a:t>Generators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 </a:t>
            </a:r>
            <a:r>
              <a:rPr lang="tr-TR" dirty="0" err="1"/>
              <a:t>comprehension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1A50C2-BE0B-B640-91C7-6D7E652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Liste üreticileri ile </a:t>
            </a:r>
            <a:r>
              <a:rPr lang="tr-TR" dirty="0" err="1"/>
              <a:t>Generators</a:t>
            </a:r>
            <a:r>
              <a:rPr lang="tr-TR" dirty="0"/>
              <a:t> arasındaki fark </a:t>
            </a:r>
            <a:r>
              <a:rPr lang="tr-TR" b="1" i="1" dirty="0" err="1"/>
              <a:t>Lazy</a:t>
            </a:r>
            <a:r>
              <a:rPr lang="tr-TR" b="1" i="1" dirty="0"/>
              <a:t> Evaluation </a:t>
            </a:r>
            <a:r>
              <a:rPr lang="tr-TR" dirty="0" err="1"/>
              <a:t>dır</a:t>
            </a:r>
            <a:r>
              <a:rPr lang="tr-TR" dirty="0"/>
              <a:t>.</a:t>
            </a:r>
          </a:p>
          <a:p>
            <a:pPr lvl="1"/>
            <a:r>
              <a:rPr lang="tr-TR" dirty="0"/>
              <a:t>Liste üreticiler için tek seferde gerekli kaynaklar tahsis edilir.</a:t>
            </a:r>
          </a:p>
          <a:p>
            <a:pPr lvl="1"/>
            <a:r>
              <a:rPr lang="tr-TR" dirty="0" err="1"/>
              <a:t>Generators</a:t>
            </a:r>
            <a:r>
              <a:rPr lang="tr-TR" dirty="0"/>
              <a:t> tembel değerlendirme yapar, yani sırası geleni üretir, kaynakları dinamik kullanır.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9F3C17-4C81-9644-98F8-16A452BD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C7791A0-ABAF-DE4A-9C96-98F2B7EE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368" y="2659976"/>
            <a:ext cx="4084310" cy="332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6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Generators</a:t>
            </a:r>
            <a:r>
              <a:rPr lang="tr-TR" dirty="0"/>
              <a:t> - örnek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 önceki örneği metot ve </a:t>
            </a:r>
            <a:r>
              <a:rPr lang="tr-TR" dirty="0" err="1"/>
              <a:t>yield</a:t>
            </a:r>
            <a:r>
              <a:rPr lang="tr-TR" dirty="0"/>
              <a:t> kullanarak yapalım.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2771775"/>
            <a:ext cx="2453155" cy="238405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80" y="2771775"/>
            <a:ext cx="3429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9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Generators</a:t>
            </a:r>
            <a:r>
              <a:rPr lang="tr-TR" dirty="0"/>
              <a:t> - örnek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Aynı örneği liste değil, parametre üst sınırı olarak sabit düşünürsek aşağıdaki gibi kodlayabiliriz.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000249"/>
            <a:ext cx="3445932" cy="38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75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Örnek1-fibonacci sayıları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Fibonacci</a:t>
            </a:r>
            <a:r>
              <a:rPr lang="tr-TR" dirty="0"/>
              <a:t> sayılarını iter() ile oluşturan NTP tabanlı bir kod.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617616"/>
            <a:ext cx="5686696" cy="43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1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Örnek2-fibonacci sayıları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Fibonacci</a:t>
            </a:r>
            <a:r>
              <a:rPr lang="tr-TR" dirty="0"/>
              <a:t> sayılarını </a:t>
            </a:r>
            <a:r>
              <a:rPr lang="tr-TR" dirty="0" err="1"/>
              <a:t>yield</a:t>
            </a:r>
            <a:r>
              <a:rPr lang="tr-TR" dirty="0"/>
              <a:t> kullanarak oluşturalım.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43" y="1640069"/>
            <a:ext cx="3208400" cy="42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4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Örnek3-fibonacci sayıları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Liste üreteçleri ile </a:t>
            </a:r>
            <a:r>
              <a:rPr lang="tr-TR" dirty="0" err="1"/>
              <a:t>fibonacci</a:t>
            </a:r>
            <a:r>
              <a:rPr lang="tr-TR" dirty="0"/>
              <a:t> serisi oluşturalım.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641963"/>
            <a:ext cx="6625059" cy="11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1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Lazy</a:t>
            </a:r>
            <a:r>
              <a:rPr lang="tr-TR" dirty="0"/>
              <a:t> Evaluation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Türkçeye tembel değerlendirme/yükleme olarak çeviriyoruz.</a:t>
            </a:r>
          </a:p>
          <a:p>
            <a:r>
              <a:rPr lang="tr-TR" dirty="0" err="1"/>
              <a:t>Generators</a:t>
            </a:r>
            <a:r>
              <a:rPr lang="tr-TR" dirty="0"/>
              <a:t> tembel yükleme yaparlar.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Bellek etkinliği (sırası gelen üretilir, listelerde bellek ayrılır)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Kaynaklar (sırası gelen için hesaplama yapılır, tüm liste için kaynak kullanılmaz)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Uygulaması, kodlaması kolay ve zevklidir.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Teorik olarak sonsuz veri akışı sunarlar.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tr-TR" dirty="0">
                <a:solidFill>
                  <a:srgbClr val="FF0000"/>
                </a:solidFill>
              </a:rPr>
              <a:t>Her defasında çağrılmaları gerekir.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369477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414CC85-3602-474B-A217-F62F1385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İstisna İşleme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933222-9502-8C4A-B20C-A4F82BBBD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Gelecek örnekler için istisna işlemeye hızlı giriş yapıyoruz.</a:t>
            </a:r>
          </a:p>
          <a:p>
            <a:pPr lvl="1"/>
            <a:r>
              <a:rPr lang="tr-TR" dirty="0"/>
              <a:t>0’a bölme</a:t>
            </a:r>
          </a:p>
          <a:p>
            <a:pPr lvl="1"/>
            <a:r>
              <a:rPr lang="tr-TR" dirty="0"/>
              <a:t>Olmayan dosyaya yazma, okuma yapma</a:t>
            </a:r>
          </a:p>
          <a:p>
            <a:pPr lvl="1"/>
            <a:r>
              <a:rPr lang="tr-TR" dirty="0"/>
              <a:t>Veri tabanı işlemleri</a:t>
            </a:r>
          </a:p>
          <a:p>
            <a:pPr lvl="1"/>
            <a:r>
              <a:rPr lang="tr-TR" dirty="0"/>
              <a:t>Vb.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EE45AD8-F938-0740-852F-20CA439C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3DE8E4E-A780-3545-B6DA-59E38AE3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995011"/>
            <a:ext cx="4013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Diğer Kullanım alanları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Veritabanı</a:t>
            </a:r>
            <a:r>
              <a:rPr lang="tr-TR" dirty="0"/>
              <a:t> ve dosya işlemleri </a:t>
            </a:r>
          </a:p>
          <a:p>
            <a:r>
              <a:rPr lang="tr-TR" dirty="0" err="1"/>
              <a:t>Sender</a:t>
            </a:r>
            <a:r>
              <a:rPr lang="tr-TR" dirty="0"/>
              <a:t> – </a:t>
            </a:r>
            <a:r>
              <a:rPr lang="tr-TR" dirty="0" err="1"/>
              <a:t>receiver</a:t>
            </a:r>
            <a:endParaRPr lang="tr-TR" dirty="0"/>
          </a:p>
          <a:p>
            <a:r>
              <a:rPr lang="tr-TR" dirty="0"/>
              <a:t>Network, </a:t>
            </a:r>
            <a:r>
              <a:rPr lang="tr-TR" dirty="0" err="1"/>
              <a:t>brodcast</a:t>
            </a:r>
            <a:endParaRPr lang="tr-TR" dirty="0"/>
          </a:p>
          <a:p>
            <a:r>
              <a:rPr lang="tr-TR" dirty="0"/>
              <a:t>I/O işlemleri</a:t>
            </a:r>
          </a:p>
          <a:p>
            <a:r>
              <a:rPr lang="tr-TR" dirty="0"/>
              <a:t>Sistem yönetimi-komut satırı</a:t>
            </a:r>
          </a:p>
          <a:p>
            <a:r>
              <a:rPr lang="tr-TR" dirty="0" err="1"/>
              <a:t>Pipeline</a:t>
            </a: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221309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31B5176-1112-DD46-B260-4BBA14DE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İstisna işleme mekanizması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9B568A-FED7-3344-9E0E-01B4061C2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 yapı aşağıdaki gibidir.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0CA5081-DEBF-874B-8AB8-C5B60595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A406D25-FE42-CC4C-B737-83B2781B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321254"/>
            <a:ext cx="5118100" cy="33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9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2514C2-E362-0B40-B380-67C3AB35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İstisna işleme 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EA6904-F0E9-8B47-B9A1-DB99F0E3B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tr-TR" b="1" dirty="0" err="1"/>
              <a:t>try</a:t>
            </a:r>
            <a:r>
              <a:rPr lang="tr-TR" b="1" dirty="0"/>
              <a:t>: </a:t>
            </a:r>
            <a:r>
              <a:rPr lang="tr-TR" dirty="0"/>
              <a:t>istisna oluşturması muhtemel kodlar.</a:t>
            </a:r>
          </a:p>
          <a:p>
            <a:pPr marL="0" indent="0" algn="just">
              <a:buNone/>
            </a:pPr>
            <a:r>
              <a:rPr lang="tr-TR" b="1" dirty="0" err="1"/>
              <a:t>except</a:t>
            </a:r>
            <a:r>
              <a:rPr lang="tr-TR" b="1" dirty="0"/>
              <a:t>: </a:t>
            </a:r>
            <a:r>
              <a:rPr lang="tr-TR" dirty="0"/>
              <a:t>istisna oluşması durumunda çalışacak kodlar (Programın hata verip yarıda kesilmesi engellenir.)</a:t>
            </a:r>
          </a:p>
          <a:p>
            <a:pPr marL="0" indent="0" algn="just">
              <a:buNone/>
            </a:pPr>
            <a:r>
              <a:rPr lang="tr-TR" b="1" dirty="0"/>
              <a:t>else: </a:t>
            </a:r>
            <a:r>
              <a:rPr lang="tr-TR" dirty="0"/>
              <a:t>istisna oluşmadığında çalışacak kodlar.</a:t>
            </a:r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E8B1ABD-72BB-5E40-A12C-7827B926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5094217-2F09-5A42-A76C-BC762622D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347324"/>
            <a:ext cx="3520854" cy="22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5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88D9E2-53C7-E643-A1CF-07F1A6AD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Iterators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FDF497-3942-BB4B-A7C0-91F993437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Python</a:t>
            </a:r>
            <a:r>
              <a:rPr lang="tr-TR" dirty="0"/>
              <a:t> dilinde </a:t>
            </a:r>
            <a:r>
              <a:rPr lang="tr-TR" dirty="0" err="1"/>
              <a:t>iterators</a:t>
            </a:r>
            <a:r>
              <a:rPr lang="tr-TR" dirty="0"/>
              <a:t> her nesneye </a:t>
            </a:r>
            <a:r>
              <a:rPr lang="tr-TR" dirty="0" err="1"/>
              <a:t>iterasyon</a:t>
            </a:r>
            <a:r>
              <a:rPr lang="tr-TR" dirty="0"/>
              <a:t> özelliği kazandırır.</a:t>
            </a:r>
          </a:p>
          <a:p>
            <a:pPr lvl="1"/>
            <a:r>
              <a:rPr lang="tr-TR" dirty="0" err="1"/>
              <a:t>list</a:t>
            </a:r>
            <a:r>
              <a:rPr lang="tr-TR" dirty="0"/>
              <a:t>, set, </a:t>
            </a:r>
            <a:r>
              <a:rPr lang="tr-TR" dirty="0" err="1"/>
              <a:t>tuple</a:t>
            </a:r>
            <a:r>
              <a:rPr lang="tr-TR" dirty="0"/>
              <a:t>, </a:t>
            </a:r>
            <a:r>
              <a:rPr lang="tr-TR" dirty="0" err="1"/>
              <a:t>dict</a:t>
            </a:r>
            <a:r>
              <a:rPr lang="tr-TR" dirty="0"/>
              <a:t> zaten </a:t>
            </a:r>
            <a:r>
              <a:rPr lang="tr-TR" dirty="0" err="1"/>
              <a:t>itere</a:t>
            </a:r>
            <a:r>
              <a:rPr lang="tr-TR" dirty="0"/>
              <a:t> edilebilirlerdi.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99658B5-C2BA-2940-8D47-58185354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D2DF07E-417F-5544-BDD1-348C77412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375089"/>
            <a:ext cx="2776502" cy="229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8A335C-12CF-9F4F-AFD1-DE6EFEA1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Iterators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68FBA5-C7E1-B149-9D68-78058A50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next</a:t>
            </a:r>
            <a:r>
              <a:rPr lang="tr-TR" dirty="0"/>
              <a:t>() her defasında bir sonraki öğeyi </a:t>
            </a:r>
            <a:r>
              <a:rPr lang="tr-TR" dirty="0" err="1"/>
              <a:t>dönderir</a:t>
            </a:r>
            <a:r>
              <a:rPr lang="tr-TR" dirty="0"/>
              <a:t>, öğe olmadığında </a:t>
            </a:r>
            <a:r>
              <a:rPr lang="tr-TR" dirty="0" err="1"/>
              <a:t>exception</a:t>
            </a:r>
            <a:r>
              <a:rPr lang="tr-TR" dirty="0"/>
              <a:t> (istisna) üretir.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BA9DFE9-8306-D34C-96A7-8698ABCB4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7E3A0F9-AC1C-054D-AEAE-986F8C28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191844"/>
            <a:ext cx="38735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5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747B68-3540-DC4E-8A0E-288D6AEC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Iterators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E6B075-9E89-BE4C-BA72-E149D868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String</a:t>
            </a:r>
            <a:r>
              <a:rPr lang="tr-TR" dirty="0"/>
              <a:t> üzerinde </a:t>
            </a:r>
            <a:r>
              <a:rPr lang="tr-TR" dirty="0" err="1"/>
              <a:t>iterator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E7D5C42-A2F0-F54C-9C7B-EC3A3E91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168718B-7C05-0246-AACA-798786A1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2190750"/>
            <a:ext cx="2987869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4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41B23D4-C00C-8C45-A5BB-D39CDE88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Iterators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935806-0554-454F-B0A9-7ACBE4E6E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Neden kullanıyoruz</a:t>
            </a:r>
          </a:p>
          <a:p>
            <a:pPr lvl="1"/>
            <a:r>
              <a:rPr lang="tr-TR" dirty="0"/>
              <a:t>Avantaj</a:t>
            </a:r>
          </a:p>
          <a:p>
            <a:pPr lvl="2" algn="just"/>
            <a:r>
              <a:rPr lang="tr-TR" dirty="0"/>
              <a:t>Listeler bir kerede tanımlanır ve bellek ayrılır, buna bağlı olarak diğer kaynaklar tüketilir, iter ile daha az kaynak tüketimi gerçekleştirilir. (veri tabanındaki tüm tablonun çekilmesi, diskteki tüm dosyaların okunması gibi)</a:t>
            </a:r>
          </a:p>
          <a:p>
            <a:pPr lvl="1" algn="just"/>
            <a:r>
              <a:rPr lang="tr-TR" dirty="0"/>
              <a:t>Dezavantaj</a:t>
            </a:r>
          </a:p>
          <a:p>
            <a:pPr lvl="2" algn="just"/>
            <a:r>
              <a:rPr lang="tr-TR" dirty="0"/>
              <a:t>Listenin sonuna, yada </a:t>
            </a:r>
            <a:r>
              <a:rPr lang="tr-TR" dirty="0" err="1"/>
              <a:t>db’de</a:t>
            </a:r>
            <a:r>
              <a:rPr lang="tr-TR" dirty="0"/>
              <a:t> ki son kayda erişmek için </a:t>
            </a:r>
            <a:r>
              <a:rPr lang="tr-TR" b="1" i="1" dirty="0"/>
              <a:t>n</a:t>
            </a:r>
            <a:r>
              <a:rPr lang="tr-TR" dirty="0"/>
              <a:t> sayıda iter çalıştırmak gerekir.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959DE4F-62C9-7E4F-A552-6A401F30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2617328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C16FED2-15E9-B949-8831-4E78F331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iter ve </a:t>
            </a:r>
            <a:r>
              <a:rPr lang="tr-TR" dirty="0" err="1"/>
              <a:t>next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CA91FD-1D7C-C243-9C1D-172A85A6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Birbirleri yerine kullanılabilir. </a:t>
            </a:r>
          </a:p>
          <a:p>
            <a:r>
              <a:rPr lang="tr-TR" dirty="0" err="1"/>
              <a:t>next</a:t>
            </a:r>
            <a:r>
              <a:rPr lang="tr-TR" dirty="0"/>
              <a:t>() kullanımı daha pratiktir.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A338F1F-ED29-0D40-8810-ACC3E84A9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335384F-68FE-D54B-94EB-D69831B44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238366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4383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Çerçev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Çerçev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Çerçev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{FA2810DC-C400-E64A-89FA-DCE0678796A2}tf10001124</Template>
  <TotalTime>1105</TotalTime>
  <Words>486</Words>
  <Application>Microsoft Macintosh PowerPoint</Application>
  <PresentationFormat>Geniş ekran</PresentationFormat>
  <Paragraphs>192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Calibri</vt:lpstr>
      <vt:lpstr>Corbel</vt:lpstr>
      <vt:lpstr>Wingdings</vt:lpstr>
      <vt:lpstr>Wingdings 2</vt:lpstr>
      <vt:lpstr>Çerçeve</vt:lpstr>
      <vt:lpstr>Python Programlama Dili</vt:lpstr>
      <vt:lpstr>İstisna İşleme</vt:lpstr>
      <vt:lpstr>İstisna işleme mekanizması</vt:lpstr>
      <vt:lpstr>İstisna işleme örnek</vt:lpstr>
      <vt:lpstr>Iterators</vt:lpstr>
      <vt:lpstr>Iterators</vt:lpstr>
      <vt:lpstr>Iterators</vt:lpstr>
      <vt:lpstr>Iterators</vt:lpstr>
      <vt:lpstr>iter ve next</vt:lpstr>
      <vt:lpstr>Iter sınıf yazmak</vt:lpstr>
      <vt:lpstr>Sonlu Iter sınıfı yazmak</vt:lpstr>
      <vt:lpstr>Generators</vt:lpstr>
      <vt:lpstr>Generators vs List comprehension</vt:lpstr>
      <vt:lpstr>Generators - örnek</vt:lpstr>
      <vt:lpstr>Generators - örnek</vt:lpstr>
      <vt:lpstr>Örnek1-fibonacci sayıları</vt:lpstr>
      <vt:lpstr>Örnek2-fibonacci sayıları</vt:lpstr>
      <vt:lpstr>Örnek3-fibonacci sayıları</vt:lpstr>
      <vt:lpstr>Lazy Evaluation</vt:lpstr>
      <vt:lpstr>Diğer Kullanım alanları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Programlama Dili</dc:title>
  <dc:creator>Microsoft Office Kullanıcısı</dc:creator>
  <cp:lastModifiedBy>Microsoft Office Kullanıcısı</cp:lastModifiedBy>
  <cp:revision>129</cp:revision>
  <dcterms:created xsi:type="dcterms:W3CDTF">2018-02-26T11:13:50Z</dcterms:created>
  <dcterms:modified xsi:type="dcterms:W3CDTF">2021-04-02T12:13:09Z</dcterms:modified>
</cp:coreProperties>
</file>